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9BC1A-8D89-45A8-BF51-324488E0D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DDBC7-5EAF-4910-B107-65CBFB32C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BDF38-121D-463B-A25D-DD24B66F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17485-BB25-4C34-A58C-D961B6D7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8F54F-CD01-4BCF-B8E1-4B0C389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29707-C912-4F6A-8101-035A75D7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451ACC-8270-40CD-B6D8-07DDEEC02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22C062-3471-4E3E-8C24-600D319D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938E7-AB61-4649-BBDA-DBA58155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B0AD8-5387-4703-AC1F-B2A8A58C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96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BB2EA1-EFD1-4818-A7FB-33FF66AAB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10E521-C211-4421-BEFB-27818D6C8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D7698-BBC2-43AB-961C-EB70EF68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CD885E-629C-464E-B397-285E9960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CF33C4-297A-4FEC-BC79-43362CAA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1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D57D6-7775-4A52-B5C1-EE1C40C6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9F338-9BE6-43DE-9DD8-6C4C14B40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6A5B8-AF4B-471F-81C0-36A43E6E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333F01-2029-4F72-A8FB-F945B6B4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CD986-E894-4A62-BA55-FACCC819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3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96CAC-B66B-4637-87A2-B8F8C3A4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E7FB89-E6FD-4371-94E8-6DB5E514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CBBB0-A4D2-4A2D-8A71-917A4DB4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F17B6-A6D0-496B-B0EC-BE6D6208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19C3B2-3886-49BB-98D1-D3A557CD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2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AED3F-2098-4E6D-AD43-597545EE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C4F03-3DDD-4446-8955-C1077F6F0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51AE1F-74FD-4F60-88DF-A18D3448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4D346B-6505-46EA-A145-92E7E791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22B72F-195F-44BD-AED4-E3044AAD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BE36E7-E472-4178-B1E3-8130A9F1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2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B4A96-97BD-4FA3-A192-39443B06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DFD506-5CB6-4F21-BA7F-428CBC47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58A47A-4E1C-42C0-BA89-61C15A00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02F74F-3B85-43D6-A78C-8236A55E2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6DDED5-5660-4317-89B9-77AD93D04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F17D78-4F90-4BC8-A4D1-3412CB26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6D9DB8-4B0F-44C2-8506-6BA7B5E7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21893B-6B7F-439C-B6E3-97FDF9FE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3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C702B-7600-47EA-9D4F-3F6815AF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D827CF-6F8B-4CC9-8301-59BF3F5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74842F-FD55-4023-AE10-55C2C9A2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BB80F1-C6DC-44FC-97A5-FED86332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8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EFFA29-3430-4C0F-B359-0B5EC48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6EDCB2-649A-4723-A088-2F8EF326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37BF8D-E91D-459C-8F31-848EDCB2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65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E8B12-D539-4AF0-A34A-38A20C4E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8B9E3-FE7E-43B7-AB28-6C779FBC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D20C59-A93D-49F6-AC42-2A294918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56D48B-4F24-4909-A0AC-B405E9F8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8E2EA8-71C5-467F-B3EA-AB168E3C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DE0A75-DFE3-42F0-B3F5-EC2F36A7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5F5A8-DA92-4E07-9CC4-6C578D3A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578E38-540F-4F3C-9DB2-1E7E39B96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55F242-20A4-4DA4-8F65-66A84DD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B116EA-AF73-4388-9FC6-6BF9DF84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CDF42D-758A-457D-B515-18D058EF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4992D-77E2-4AD3-9ED3-6E9669A2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7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BBAE39-7AE4-4F9C-BE44-183FF9FC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CE547D-2C27-45EB-B202-F6179B93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700F2-AF5B-43B8-802B-16D8CBB59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4027-632E-43F0-8909-963A03D99190}" type="datetimeFigureOut">
              <a:rPr lang="fr-FR" smtClean="0"/>
              <a:t>13/05/2020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660DC-89EC-4ADA-99D0-F96B92293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43CA2-0DD5-4E6A-93E1-F441578BB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E6DD-FB29-4333-BF31-3F3E6B037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30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2ABAAF-1196-4F22-9912-716EAB93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3" y="3977336"/>
            <a:ext cx="2121086" cy="28806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E04C66-991E-4909-A03E-98277905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" y="878688"/>
            <a:ext cx="3563458" cy="27839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A25B8F-F62B-41AC-B1D6-919F687D3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84" y="2361079"/>
            <a:ext cx="4359216" cy="32325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6A5ADB-3199-4889-82BE-D10531434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0" y="4186514"/>
            <a:ext cx="3231473" cy="2517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3A8A3C-3659-499F-8FD5-70DBE2B16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0" y="1193383"/>
            <a:ext cx="2916443" cy="246610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72402A1-14A4-474A-AA2D-F164C901AEC3}"/>
              </a:ext>
            </a:extLst>
          </p:cNvPr>
          <p:cNvCxnSpPr>
            <a:cxnSpLocks/>
          </p:cNvCxnSpPr>
          <p:nvPr/>
        </p:nvCxnSpPr>
        <p:spPr>
          <a:xfrm>
            <a:off x="9413978" y="2805742"/>
            <a:ext cx="158707" cy="20171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EA53030-70F7-4902-B2BA-954E902EBD77}"/>
              </a:ext>
            </a:extLst>
          </p:cNvPr>
          <p:cNvSpPr txBox="1"/>
          <p:nvPr/>
        </p:nvSpPr>
        <p:spPr>
          <a:xfrm>
            <a:off x="8702185" y="2467956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Spike 22 nm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A7B143-C356-4247-B1CB-12F4B418B420}"/>
              </a:ext>
            </a:extLst>
          </p:cNvPr>
          <p:cNvSpPr txBox="1"/>
          <p:nvPr/>
        </p:nvSpPr>
        <p:spPr>
          <a:xfrm>
            <a:off x="1970110" y="66508"/>
            <a:ext cx="8022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Atomic Force Microscopy of SARS-Cov-2 virions isolated from infected individual. </a:t>
            </a:r>
          </a:p>
          <a:p>
            <a:pPr algn="ctr"/>
            <a:r>
              <a:rPr lang="en-US" b="1" dirty="0"/>
              <a:t>Virions appear to be connected to each other to establish a filament like structure.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86FC47-D222-4352-B212-3AF29972F225}"/>
              </a:ext>
            </a:extLst>
          </p:cNvPr>
          <p:cNvSpPr txBox="1"/>
          <p:nvPr/>
        </p:nvSpPr>
        <p:spPr>
          <a:xfrm>
            <a:off x="7037789" y="6556242"/>
            <a:ext cx="5219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Collaboration </a:t>
            </a:r>
            <a:r>
              <a:rPr lang="fr-FR" sz="1200" b="1" dirty="0" err="1"/>
              <a:t>with</a:t>
            </a:r>
            <a:r>
              <a:rPr lang="fr-FR" sz="1200" b="1" dirty="0"/>
              <a:t> Delphine Muriaux and Sébastien Lyonnais (CEMIPAI </a:t>
            </a:r>
            <a:r>
              <a:rPr lang="fr-FR" sz="1200" b="1" dirty="0" err="1"/>
              <a:t>facility</a:t>
            </a:r>
            <a:r>
              <a:rPr lang="fr-FR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764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Monsef BENKIRANE</dc:creator>
  <cp:lastModifiedBy>Monsef BENKIRANE</cp:lastModifiedBy>
  <cp:revision>2</cp:revision>
  <dcterms:created xsi:type="dcterms:W3CDTF">2020-05-13T07:26:59Z</dcterms:created>
  <dcterms:modified xsi:type="dcterms:W3CDTF">2020-05-13T07:28:20Z</dcterms:modified>
</cp:coreProperties>
</file>